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>
        <p:scale>
          <a:sx n="75" d="100"/>
          <a:sy n="75" d="100"/>
        </p:scale>
        <p:origin x="2268" y="-2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E6B7A-90C1-4C8D-9EE3-BED8C4F8A291}" type="datetimeFigureOut">
              <a:rPr lang="it-IT" smtClean="0"/>
              <a:t>05/06/2026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1B51A0-680F-1C4D-9D87-DCDD6C9D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75"/>
            <a:ext cx="10686257" cy="1512086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43194-2E5F-E05D-167F-437A1E514931}"/>
              </a:ext>
            </a:extLst>
          </p:cNvPr>
          <p:cNvSpPr txBox="1"/>
          <p:nvPr/>
        </p:nvSpPr>
        <p:spPr>
          <a:xfrm>
            <a:off x="337414" y="11806209"/>
            <a:ext cx="10010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solidFill>
                  <a:schemeClr val="bg1"/>
                </a:solidFill>
                <a:latin typeface="Arial" panose="020B0604020202020204" pitchFamily="34" charset="0"/>
              </a:rPr>
              <a:t>La domanda deve essere presentata online, accedendo con le proprie credenziali SPID, dalle ore 8:00 del 10 giugno alle ore 20:00 del 24 luglio 2026. Maggiori informazioni sono disponibili sul sito www.comune.fabbrico.re.it o contattando l'Ufficio Scuola ai numeri 0522 751936 – 0522 751937.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C731A91-87C9-44A8-BEB3-C8635A20B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91" y="13829468"/>
            <a:ext cx="904985" cy="10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55</Words>
  <Application>Microsoft Office PowerPoint</Application>
  <PresentationFormat>Personalizzato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Maddalena Gallo</cp:lastModifiedBy>
  <cp:revision>12</cp:revision>
  <cp:lastPrinted>2026-06-03T08:35:31Z</cp:lastPrinted>
  <dcterms:created xsi:type="dcterms:W3CDTF">2024-03-25T11:35:01Z</dcterms:created>
  <dcterms:modified xsi:type="dcterms:W3CDTF">2026-06-05T09:38:05Z</dcterms:modified>
</cp:coreProperties>
</file>