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240" y="-120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pPr/>
              <a:t>15/04/2025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7610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pPr/>
              <a:t>15/04/2025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9619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pPr/>
              <a:t>15/04/2025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9835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pPr/>
              <a:t>15/04/2025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0545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pPr/>
              <a:t>15/04/2025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7782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pPr/>
              <a:t>15/04/2025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9299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pPr/>
              <a:t>15/04/2025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8693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pPr/>
              <a:t>15/04/2025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0712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pPr/>
              <a:t>15/04/2025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0543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pPr/>
              <a:t>15/04/2025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721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pPr/>
              <a:t>15/04/2025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7856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E90084-EDD1-4C3F-879A-9B4598566933}" type="datetimeFigureOut">
              <a:rPr lang="it-IT" smtClean="0"/>
              <a:pPr/>
              <a:t>15/04/2025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E29082-1E39-4AE5-87EC-31777B74C6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8907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i.dgegovpa.it/unioneappenninob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440667F5-AA18-F489-AC95-7B4905E717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2729" y="158402"/>
            <a:ext cx="7562404" cy="1068795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F107495B-F87C-400A-9B11-83034D2A5787}"/>
              </a:ext>
            </a:extLst>
          </p:cNvPr>
          <p:cNvSpPr txBox="1"/>
          <p:nvPr/>
        </p:nvSpPr>
        <p:spPr>
          <a:xfrm>
            <a:off x="199383" y="8279851"/>
            <a:ext cx="710463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latin typeface="Arial" pitchFamily="34" charset="0"/>
                <a:cs typeface="Arial" pitchFamily="34" charset="0"/>
              </a:rPr>
              <a:t>L’AVVISO PUBBLICO PER LA PRESENTAZIONE DELLE DOMANDE PER LA FORMAZIONE </a:t>
            </a:r>
            <a:r>
              <a:rPr lang="it-IT" sz="1000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1000" b="1" dirty="0" smtClean="0">
                <a:latin typeface="Arial" pitchFamily="34" charset="0"/>
                <a:cs typeface="Arial" pitchFamily="34" charset="0"/>
              </a:rPr>
              <a:t> UNA GRADUATORIA 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è pubblicato sul sito dell’Unione dei Comuni dell’Appennino Bolognese e sui siti web dei Comuni del Distretto dell’Appennino Bolognese </a:t>
            </a:r>
          </a:p>
          <a:p>
            <a:pPr algn="ctr"/>
            <a:r>
              <a:rPr lang="it-IT" sz="1000" dirty="0" smtClean="0">
                <a:latin typeface="Arial" pitchFamily="34" charset="0"/>
                <a:cs typeface="Arial" pitchFamily="34" charset="0"/>
              </a:rPr>
              <a:t>Le famiglie residenti nel Distretto dell’Appennino Bolognese possono presentare domanda on-line dal 23/06/25, utilizzando il SEGUENTE LINK</a:t>
            </a:r>
            <a:r>
              <a:rPr lang="it-IT" sz="10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ctr"/>
            <a:r>
              <a:rPr lang="it-IT" sz="1000" b="1" u="sng" dirty="0" smtClean="0">
                <a:latin typeface="Arial" pitchFamily="34" charset="0"/>
                <a:cs typeface="Arial" pitchFamily="34" charset="0"/>
                <a:hlinkClick r:id="rId3"/>
              </a:rPr>
              <a:t>https://sociali.dgegovpa.it/unioneappenninobo</a:t>
            </a:r>
            <a:endParaRPr lang="it-IT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1000" dirty="0" smtClean="0">
                <a:latin typeface="Arial" pitchFamily="34" charset="0"/>
                <a:cs typeface="Arial" pitchFamily="34" charset="0"/>
              </a:rPr>
              <a:t> Il termine di presentazione delle domande è fissato per le ore 12.00 del giorno </a:t>
            </a:r>
            <a:r>
              <a:rPr lang="it-IT" sz="1000" b="1" u="sng" dirty="0" smtClean="0">
                <a:latin typeface="Arial" pitchFamily="34" charset="0"/>
                <a:cs typeface="Arial" pitchFamily="34" charset="0"/>
              </a:rPr>
              <a:t>31 luglio 20</a:t>
            </a:r>
            <a:r>
              <a:rPr lang="it-IT" sz="1000" b="1" i="1" u="sng" dirty="0" smtClean="0">
                <a:latin typeface="Arial" pitchFamily="34" charset="0"/>
                <a:cs typeface="Arial" pitchFamily="34" charset="0"/>
              </a:rPr>
              <a:t>25</a:t>
            </a:r>
            <a:endParaRPr lang="it-IT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1000" dirty="0" smtClean="0">
                <a:latin typeface="Arial" pitchFamily="34" charset="0"/>
                <a:cs typeface="Arial" pitchFamily="34" charset="0"/>
              </a:rPr>
              <a:t>Per l’accesso al sistema è necessario disporre di credenziali SPID o Carta di Identità Elettronica (CIE)</a:t>
            </a:r>
          </a:p>
          <a:p>
            <a:pPr algn="ctr"/>
            <a:r>
              <a:rPr lang="it-IT" sz="1000" dirty="0" smtClean="0">
                <a:latin typeface="Arial" pitchFamily="34" charset="0"/>
                <a:cs typeface="Arial" pitchFamily="34" charset="0"/>
              </a:rPr>
              <a:t>Per info: elisabetta.maggi@unioneappennino.bo.it</a:t>
            </a:r>
          </a:p>
          <a:p>
            <a:endParaRPr lang="it-IT" sz="1600" dirty="0">
              <a:solidFill>
                <a:schemeClr val="bg1"/>
              </a:solidFill>
              <a:latin typeface="Lato" panose="020F0502020204030203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7F4F3556-72FB-6E9D-EC3F-8EAAFAEDF5E1}"/>
              </a:ext>
            </a:extLst>
          </p:cNvPr>
          <p:cNvSpPr txBox="1"/>
          <p:nvPr/>
        </p:nvSpPr>
        <p:spPr>
          <a:xfrm>
            <a:off x="4893972" y="10460980"/>
            <a:ext cx="2665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 smtClean="0">
                <a:latin typeface="Arial" pitchFamily="34" charset="0"/>
                <a:cs typeface="Arial" pitchFamily="34" charset="0"/>
              </a:rPr>
              <a:t>Istituzione Servizi Scolastici Educativi e Culturali</a:t>
            </a:r>
          </a:p>
          <a:p>
            <a:pPr algn="ctr"/>
            <a:r>
              <a:rPr lang="it-IT" sz="800" b="1" dirty="0" smtClean="0">
                <a:latin typeface="Arial" pitchFamily="34" charset="0"/>
                <a:cs typeface="Arial" pitchFamily="34" charset="0"/>
              </a:rPr>
              <a:t>Area Educativa Servizi scolastici</a:t>
            </a:r>
          </a:p>
          <a:p>
            <a:endParaRPr lang="it-IT" sz="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6814" y="9774724"/>
            <a:ext cx="1455160" cy="71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747578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104</Words>
  <Application>Microsoft Office PowerPoint</Application>
  <PresentationFormat>Personalizzato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Diapositiva 1</vt:lpstr>
    </vt:vector>
  </TitlesOfParts>
  <Company>Regione Emilia-Romagna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Niboli Francesco</dc:creator>
  <cp:lastModifiedBy>Elisabetta Maggi</cp:lastModifiedBy>
  <cp:revision>6</cp:revision>
  <dcterms:created xsi:type="dcterms:W3CDTF">2024-03-25T09:21:56Z</dcterms:created>
  <dcterms:modified xsi:type="dcterms:W3CDTF">2025-04-15T08:26:49Z</dcterms:modified>
</cp:coreProperties>
</file>